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5" r:id="rId2"/>
    <p:sldId id="256" r:id="rId3"/>
    <p:sldId id="257" r:id="rId4"/>
    <p:sldId id="258" r:id="rId5"/>
    <p:sldId id="261" r:id="rId6"/>
    <p:sldId id="259" r:id="rId7"/>
    <p:sldId id="262" r:id="rId8"/>
    <p:sldId id="264" r:id="rId9"/>
    <p:sldId id="268" r:id="rId10"/>
    <p:sldId id="263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2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0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3500-23AF-4B90-A993-FE190F109E5B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7B52-D7B8-4BD9-9FA9-640C9D0D9A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0997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3500-23AF-4B90-A993-FE190F109E5B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7B52-D7B8-4BD9-9FA9-640C9D0D9A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3776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3500-23AF-4B90-A993-FE190F109E5B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7B52-D7B8-4BD9-9FA9-640C9D0D9A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065231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3500-23AF-4B90-A993-FE190F109E5B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7B52-D7B8-4BD9-9FA9-640C9D0D9A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7309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3500-23AF-4B90-A993-FE190F109E5B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7B52-D7B8-4BD9-9FA9-640C9D0D9A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898808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3500-23AF-4B90-A993-FE190F109E5B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7B52-D7B8-4BD9-9FA9-640C9D0D9A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1046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3500-23AF-4B90-A993-FE190F109E5B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7B52-D7B8-4BD9-9FA9-640C9D0D9A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4165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3500-23AF-4B90-A993-FE190F109E5B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7B52-D7B8-4BD9-9FA9-640C9D0D9A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0972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3500-23AF-4B90-A993-FE190F109E5B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7B52-D7B8-4BD9-9FA9-640C9D0D9A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0908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3500-23AF-4B90-A993-FE190F109E5B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7B52-D7B8-4BD9-9FA9-640C9D0D9A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554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3500-23AF-4B90-A993-FE190F109E5B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7B52-D7B8-4BD9-9FA9-640C9D0D9A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3404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3500-23AF-4B90-A993-FE190F109E5B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7B52-D7B8-4BD9-9FA9-640C9D0D9A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1172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3500-23AF-4B90-A993-FE190F109E5B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7B52-D7B8-4BD9-9FA9-640C9D0D9A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0210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3500-23AF-4B90-A993-FE190F109E5B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7B52-D7B8-4BD9-9FA9-640C9D0D9A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3297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3500-23AF-4B90-A993-FE190F109E5B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7B52-D7B8-4BD9-9FA9-640C9D0D9A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1324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7B52-D7B8-4BD9-9FA9-640C9D0D9A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3500-23AF-4B90-A993-FE190F109E5B}" type="datetimeFigureOut">
              <a:rPr lang="ru-RU" smtClean="0"/>
              <a:pPr/>
              <a:t>21.04.2021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8960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E3500-23AF-4B90-A993-FE190F109E5B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71C7B52-D7B8-4BD9-9FA9-640C9D0D9A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338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6571" y="914399"/>
            <a:ext cx="11181806" cy="27301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  <a:t>Нетрадиционные формы работы с </a:t>
            </a:r>
            <a: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  <a:t>семьёй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                                                                                                </a:t>
            </a:r>
            <a:r>
              <a:rPr lang="ru-RU" b="1" dirty="0" smtClean="0">
                <a:solidFill>
                  <a:srgbClr val="0070C0"/>
                </a:solidFill>
              </a:rPr>
              <a:t>Подготовила: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err="1" smtClean="0">
                <a:solidFill>
                  <a:srgbClr val="0070C0"/>
                </a:solidFill>
              </a:rPr>
              <a:t>Чиркова</a:t>
            </a:r>
            <a:r>
              <a:rPr lang="ru-RU" b="1" dirty="0" smtClean="0">
                <a:solidFill>
                  <a:srgbClr val="0070C0"/>
                </a:solidFill>
              </a:rPr>
              <a:t> М.А.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6745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587566" cy="13208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  <a:cs typeface="Times New Roman" panose="02020603050405020304" pitchFamily="18" charset="0"/>
              </a:rPr>
              <a:t>альбом «Наши семейные спортивные традиции</a:t>
            </a:r>
            <a:r>
              <a:rPr lang="ru-RU" dirty="0"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  <p:pic>
        <p:nvPicPr>
          <p:cNvPr id="5" name="Объект 4" descr="C:\Users\admin\AppData\Local\Microsoft\Windows\Temporary Internet Files\Content.Word\IMG_6950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485901"/>
            <a:ext cx="5329766" cy="4555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 descr="C:\Users\admin\AppData\Local\Microsoft\Windows\Temporary Internet Files\Content.Word\IMG_6949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1397000"/>
            <a:ext cx="4572000" cy="46443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977203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Неделя здоровья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275" y="1270000"/>
            <a:ext cx="5191125" cy="89098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«Полезные и вредные продукты»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13500" y="1409700"/>
            <a:ext cx="5029200" cy="75128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за здоровый образ жизни»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350" y="2324100"/>
            <a:ext cx="5251450" cy="4305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324100"/>
            <a:ext cx="5118100" cy="4305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205013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673166" cy="1320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Спортивный кружок «</a:t>
            </a:r>
            <a:r>
              <a:rPr lang="ru-RU" dirty="0" err="1" smtClean="0">
                <a:solidFill>
                  <a:srgbClr val="0070C0"/>
                </a:solidFill>
              </a:rPr>
              <a:t>Здоровячок</a:t>
            </a:r>
            <a:r>
              <a:rPr lang="ru-RU" dirty="0" smtClean="0">
                <a:solidFill>
                  <a:srgbClr val="0070C0"/>
                </a:solidFill>
              </a:rPr>
              <a:t>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422401"/>
            <a:ext cx="4023168" cy="66039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68" y="2209800"/>
            <a:ext cx="5782732" cy="43053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289801" y="1422401"/>
            <a:ext cx="3327400" cy="508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00" y="2209801"/>
            <a:ext cx="5377622" cy="40452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066744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08200" y="0"/>
            <a:ext cx="7378700" cy="8255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Зимняя спартакиада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2" y="915144"/>
            <a:ext cx="3952239" cy="2963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508000" y="381000"/>
            <a:ext cx="3022600" cy="560388"/>
          </a:xfrm>
        </p:spPr>
        <p:txBody>
          <a:bodyPr>
            <a:normAutofit lnSpcReduction="1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4294967295"/>
          </p:nvPr>
        </p:nvSpPr>
        <p:spPr>
          <a:xfrm>
            <a:off x="8940800" y="215900"/>
            <a:ext cx="3251200" cy="6096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421" y="823823"/>
            <a:ext cx="4195762" cy="3311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965" r="15948" b="15230"/>
          <a:stretch/>
        </p:blipFill>
        <p:spPr>
          <a:xfrm>
            <a:off x="3442425" y="3949700"/>
            <a:ext cx="4953000" cy="290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5219700" y="3365500"/>
            <a:ext cx="238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2052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91326" y="0"/>
            <a:ext cx="8308802" cy="812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Проект «Игра 4</a:t>
            </a:r>
            <a:r>
              <a:rPr lang="en-US" dirty="0" smtClean="0">
                <a:solidFill>
                  <a:srgbClr val="0070C0"/>
                </a:solidFill>
              </a:rPr>
              <a:t> D</a:t>
            </a:r>
            <a:r>
              <a:rPr lang="ru-RU" dirty="0" smtClean="0">
                <a:solidFill>
                  <a:srgbClr val="0070C0"/>
                </a:solidFill>
              </a:rPr>
              <a:t>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6571" y="692331"/>
            <a:ext cx="5058230" cy="1161869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Сентябрь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«Включайся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играем в детско-родительском сообществе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68301" y="2032003"/>
            <a:ext cx="4493068" cy="40093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021977" y="522515"/>
            <a:ext cx="6170022" cy="150948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«Для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препятствий нет», играем с бабушками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пожилыми людьми ГБУ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КЦСОН.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6" descr="C:\4D игра\4 д новый сезон\включайся\IMG_5803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1" y="2318270"/>
            <a:ext cx="4927599" cy="4009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315" y="2318270"/>
            <a:ext cx="5164248" cy="3876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48849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9634" y="352697"/>
            <a:ext cx="5197566" cy="115860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Ноябрь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«Ступеньки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роста» - игры с участием младших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школьников.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11900" y="279400"/>
            <a:ext cx="5778500" cy="123189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дороге в Новый год» - привлекаем детей из детского сада «Солнышко».</a:t>
            </a:r>
          </a:p>
        </p:txBody>
      </p:sp>
      <p:pic>
        <p:nvPicPr>
          <p:cNvPr id="7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637740"/>
            <a:ext cx="5461000" cy="4521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4" descr="F:\солнышко\колобок\IMG_6829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1637740"/>
            <a:ext cx="5346699" cy="4521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486263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952566" cy="1320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Январь «Игры </a:t>
            </a:r>
            <a:r>
              <a:rPr lang="ru-RU" dirty="0">
                <a:solidFill>
                  <a:srgbClr val="0070C0"/>
                </a:solidFill>
              </a:rPr>
              <a:t>в семье</a:t>
            </a:r>
            <a:r>
              <a:rPr lang="ru-RU" dirty="0" smtClean="0">
                <a:solidFill>
                  <a:srgbClr val="0070C0"/>
                </a:solidFill>
              </a:rPr>
              <a:t>» (семья Фомичевых)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628" y="1549400"/>
            <a:ext cx="7465572" cy="4787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068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079500" y="393701"/>
            <a:ext cx="3781868" cy="965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«Папа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лучший друг»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740434" y="509451"/>
            <a:ext cx="4892765" cy="84945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мамой веселей»</a:t>
            </a:r>
          </a:p>
        </p:txBody>
      </p:sp>
      <p:pic>
        <p:nvPicPr>
          <p:cNvPr id="10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67" t="23778" b="1334"/>
          <a:stretch/>
        </p:blipFill>
        <p:spPr>
          <a:xfrm>
            <a:off x="342900" y="1892301"/>
            <a:ext cx="5676900" cy="44576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646" y="1892301"/>
            <a:ext cx="5567254" cy="44576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665947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Фестиваль «Игры»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49400"/>
            <a:ext cx="4737100" cy="495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549400"/>
            <a:ext cx="5791200" cy="4813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083804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Проект «Игра 4</a:t>
            </a:r>
            <a:r>
              <a:rPr lang="en-US" dirty="0" smtClean="0">
                <a:solidFill>
                  <a:srgbClr val="0070C0"/>
                </a:solidFill>
              </a:rPr>
              <a:t> D</a:t>
            </a:r>
            <a:r>
              <a:rPr lang="ru-RU" dirty="0" smtClean="0">
                <a:solidFill>
                  <a:srgbClr val="0070C0"/>
                </a:solidFill>
              </a:rPr>
              <a:t>» 2019-2020 уч. год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5200" y="1371601"/>
            <a:ext cx="8636000" cy="457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родителями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2108201"/>
            <a:ext cx="5448300" cy="43814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700" y="2019300"/>
            <a:ext cx="5765800" cy="4300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98567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397066" cy="1320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Выставка детского рисунка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00" y="1714501"/>
            <a:ext cx="5321300" cy="43268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14500"/>
            <a:ext cx="5537200" cy="4327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8979065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507</TotalTime>
  <Words>144</Words>
  <Application>Microsoft Office PowerPoint</Application>
  <PresentationFormat>Произвольный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Грань</vt:lpstr>
      <vt:lpstr>  Нетрадиционные формы работы с семьёй                                                                                                     Подготовила:  Чиркова М.А.</vt:lpstr>
      <vt:lpstr>Зимняя спартакиада</vt:lpstr>
      <vt:lpstr>Проект «Игра 4 D»</vt:lpstr>
      <vt:lpstr>Слайд 4</vt:lpstr>
      <vt:lpstr>Январь «Игры в семье» (семья Фомичевых)</vt:lpstr>
      <vt:lpstr>Слайд 6</vt:lpstr>
      <vt:lpstr>Фестиваль «Игры»</vt:lpstr>
      <vt:lpstr>Проект «Игра 4 D» 2019-2020 уч. год</vt:lpstr>
      <vt:lpstr>Выставка детского рисунка</vt:lpstr>
      <vt:lpstr>альбом «Наши семейные спортивные традиции»</vt:lpstr>
      <vt:lpstr>Неделя здоровья</vt:lpstr>
      <vt:lpstr>Спортивный кружок «Здоровячок»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Зимняя спартакиада</dc:title>
  <dc:creator>admin</dc:creator>
  <cp:lastModifiedBy>User</cp:lastModifiedBy>
  <cp:revision>20</cp:revision>
  <dcterms:created xsi:type="dcterms:W3CDTF">2019-12-12T04:43:11Z</dcterms:created>
  <dcterms:modified xsi:type="dcterms:W3CDTF">2021-04-21T10:05:25Z</dcterms:modified>
</cp:coreProperties>
</file>